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33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39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54"/>
    <p:restoredTop sz="96258"/>
  </p:normalViewPr>
  <p:slideViewPr>
    <p:cSldViewPr snapToObjects="1">
      <p:cViewPr varScale="1">
        <p:scale>
          <a:sx n="110" d="100"/>
          <a:sy n="110" d="100"/>
        </p:scale>
        <p:origin x="184" y="768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6BF74-03A9-0B4D-1193-AFDE6A34A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6480A-1C85-B145-99F0-0626AF338EC3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41CA8-0148-3F4E-EA14-6D7921103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C6439-F10F-A9EE-56C3-2E03A1385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FE3BD-3096-D845-B6A6-6DE82E527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142655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32708-11CC-4BFF-8EA1-977D0250A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7D63B-8DA2-B041-A4A3-101B8064B9A0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57A18-7509-D4AD-6F11-5F1D7844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93698-328A-82E8-4A0C-30CFDFA01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1A5B-0640-3A40-80DB-FF16F36C9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310806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BD60C-868C-F981-CEAA-96CDA9F40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64818-2D9A-7D44-8251-49FEE0F84C87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9A2F7-92C9-6A73-DC2B-6F62EE489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668B5-6291-166B-2130-884A1A16D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EDBCA-B830-BF48-ABB3-2C17FE4599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641114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D4DBE-2D04-A425-3F1F-833125109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5C1E6-DCA6-4049-9EB5-E01120A4E7E8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ED871-5CAE-67CA-57DD-0DFD67768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3B61D-5FED-7B80-20B9-49CC669C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733E-9167-1F42-8994-9001D0D403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851919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6F320-4210-9A99-E435-A0C36FF57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3CAB6-7C24-A840-93A1-01E1034E39B3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36F20-BC4E-D28A-3157-91E802F77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7C6D4-E2C2-0DA2-8B7D-8B5BDD3AB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E10FA-600B-A44B-835C-DF15E4BC0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193207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12B00B-D8E4-1C9A-879A-EE6D54107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D0573-39D1-BB4E-9EA2-E3E15C33AFCB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7E03C8-54C0-E3BD-CA3C-A712C750B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549B26-7DCF-22F4-E322-86E5905C3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C4F21-599C-994A-8662-809227A496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188057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3C6D109-CD67-CC89-A1A1-9E92F7EED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0FF0A-CA41-4145-8187-349F30C4BD8B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4553A73-87F9-3FD3-8E7A-659232C28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17FEA5D-AFDA-4D83-2D74-E67D617FA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F031B-0AC4-4044-A3A1-DEBAB6A9F1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83976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DE0725-5DE1-7D82-F397-C06C5E23F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213B-DF94-484B-8597-28D13729C258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16A3567-198F-1414-BA4F-A43D70D43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1A7A918-6C9B-1106-BBD4-B9CAC74B8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23DF6-B6FA-9947-8A9F-062954C8B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187514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C9E3B1B-107A-178B-BE55-E15839B6E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8A9E3-93DD-5644-BBC9-90CCFA36750F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5AC05D-CD55-7A3A-74CB-3E09028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B6E192-6596-0636-04B3-B311527C9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6E4EC-40AC-AE46-B963-65270DB6DE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360291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C07DB70-8D4E-5F30-F8D4-3E42A223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0D5F-D3DD-234C-A2E6-71BA97770AF3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BC4D2C-D59F-A6BB-C443-10EADAE11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7872BD-CBAF-D010-4809-E267E9A7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09F8-FD64-BA4D-A3EB-EE6E40397D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3834238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CF9C5B-6E7D-74F5-4561-2A8484004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C7E94-D709-1347-86CF-416B74B8C6A0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9F92B2-6096-6259-0D3F-CF8A6E18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B69071-A9F6-C9BF-8C23-0E7DC2C89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DB9B7-EA5C-DE44-85BB-0E2C9356BF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678508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EDF4E72-0324-E298-B486-9CED8B136EA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45F507F-773B-A26A-4F52-8B319A4B4B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2A3FF0-4C76-268F-04D3-C992BFC87C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35381B-B971-9C40-BCEF-5E93499BBB45}" type="datetime1">
              <a:rPr lang="en-US" altLang="en-US"/>
              <a:pPr>
                <a:defRPr/>
              </a:pPr>
              <a:t>3/25/26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19DFD-1731-89B0-9D71-04AA67E48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1DE09-225C-086A-A6EF-6B1FE85710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B4CC566-CAC5-7543-B6F9-BEBFC21115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2" charset="-128"/>
          <a:cs typeface="ＭＳ Ｐゴシック" pitchFamily="-10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2" charset="-128"/>
          <a:cs typeface="ＭＳ Ｐゴシック" pitchFamily="-10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67D464AC-98F0-3A21-CF80-03C546F947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3068CE-5955-322A-CBA3-1951DB47CC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" name="Picture 3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5A0C3CD-32D0-6A4E-A242-0578224E5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8B8D-D5CF-A555-00E7-B1C18E48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4AA7D9A-9DA6-8C70-0D1F-F0C06E3D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275B8F1E-9808-1FE0-D428-E6D5542D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Who was Isaac’s favorite son?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Jacob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Esau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Both</a:t>
            </a:r>
          </a:p>
        </p:txBody>
      </p:sp>
    </p:spTree>
    <p:extLst>
      <p:ext uri="{BB962C8B-B14F-4D97-AF65-F5344CB8AC3E}">
        <p14:creationId xmlns:p14="http://schemas.microsoft.com/office/powerpoint/2010/main" val="2802644543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C564-4EFC-BB67-6EDE-D19CED153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81BC38D-A514-75AC-4968-9E51FC344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01597CFF-0C5E-6F10-7929-C4C5B2D1A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444" y="2977727"/>
            <a:ext cx="7659112" cy="902545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Esau</a:t>
            </a:r>
          </a:p>
        </p:txBody>
      </p:sp>
    </p:spTree>
    <p:extLst>
      <p:ext uri="{BB962C8B-B14F-4D97-AF65-F5344CB8AC3E}">
        <p14:creationId xmlns:p14="http://schemas.microsoft.com/office/powerpoint/2010/main" val="2087331272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8B8D-D5CF-A555-00E7-B1C18E48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4AA7D9A-9DA6-8C70-0D1F-F0C06E3D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275B8F1E-9808-1FE0-D428-E6D5542D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Who was Rebekah’s favorite son?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Jacob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Esau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Both</a:t>
            </a:r>
          </a:p>
        </p:txBody>
      </p:sp>
    </p:spTree>
    <p:extLst>
      <p:ext uri="{BB962C8B-B14F-4D97-AF65-F5344CB8AC3E}">
        <p14:creationId xmlns:p14="http://schemas.microsoft.com/office/powerpoint/2010/main" val="3212287901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C564-4EFC-BB67-6EDE-D19CED153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81BC38D-A514-75AC-4968-9E51FC344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01597CFF-0C5E-6F10-7929-C4C5B2D1A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444" y="2977727"/>
            <a:ext cx="7659112" cy="902545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Jacob</a:t>
            </a:r>
          </a:p>
        </p:txBody>
      </p:sp>
    </p:spTree>
    <p:extLst>
      <p:ext uri="{BB962C8B-B14F-4D97-AF65-F5344CB8AC3E}">
        <p14:creationId xmlns:p14="http://schemas.microsoft.com/office/powerpoint/2010/main" val="3327100476"/>
      </p:ext>
    </p:extLst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8B8D-D5CF-A555-00E7-B1C18E48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4AA7D9A-9DA6-8C70-0D1F-F0C06E3D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275B8F1E-9808-1FE0-D428-E6D5542D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344" y="1395310"/>
            <a:ext cx="7735312" cy="406738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The Lord said, “The older son will serve _____________.”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all the nations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humbly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the younger son</a:t>
            </a:r>
          </a:p>
        </p:txBody>
      </p:sp>
    </p:spTree>
    <p:extLst>
      <p:ext uri="{BB962C8B-B14F-4D97-AF65-F5344CB8AC3E}">
        <p14:creationId xmlns:p14="http://schemas.microsoft.com/office/powerpoint/2010/main" val="391932013"/>
      </p:ext>
    </p:extLst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C564-4EFC-BB67-6EDE-D19CED153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81BC38D-A514-75AC-4968-9E51FC344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01597CFF-0C5E-6F10-7929-C4C5B2D1A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444" y="2977727"/>
            <a:ext cx="7659112" cy="902545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the younger son</a:t>
            </a:r>
          </a:p>
        </p:txBody>
      </p:sp>
    </p:spTree>
    <p:extLst>
      <p:ext uri="{BB962C8B-B14F-4D97-AF65-F5344CB8AC3E}">
        <p14:creationId xmlns:p14="http://schemas.microsoft.com/office/powerpoint/2010/main" val="1472883954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67D464AC-98F0-3A21-CF80-03C546F947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3068CE-5955-322A-CBA3-1951DB47CC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" name="Picture 3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5A0C3CD-32D0-6A4E-A242-0578224E5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40226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6F7E0-18AA-96F4-627E-64953709F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4A592A1D-5C93-2BEA-D9C7-FF5DE50B6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DE0E6655-8652-54F3-CE5B-D3DFF56CA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What are the names of the twin brothers in our story?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Jacob &amp; Esau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Cain &amp; Abel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Ephraim and Manasseh</a:t>
            </a:r>
          </a:p>
        </p:txBody>
      </p:sp>
    </p:spTree>
    <p:extLst>
      <p:ext uri="{BB962C8B-B14F-4D97-AF65-F5344CB8AC3E}">
        <p14:creationId xmlns:p14="http://schemas.microsoft.com/office/powerpoint/2010/main" val="2437767524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7CD66-122F-D02F-39E5-CA4EA67AC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B4630080-CA97-CE8E-F829-CD0D5B4A5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15FC21B3-2059-CF32-2F15-44060F981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2957410"/>
            <a:ext cx="7698224" cy="943180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Jacob &amp; Esau</a:t>
            </a:r>
          </a:p>
        </p:txBody>
      </p:sp>
    </p:spTree>
    <p:extLst>
      <p:ext uri="{BB962C8B-B14F-4D97-AF65-F5344CB8AC3E}">
        <p14:creationId xmlns:p14="http://schemas.microsoft.com/office/powerpoint/2010/main" val="2110658548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6F7E0-18AA-96F4-627E-64953709F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4A592A1D-5C93-2BEA-D9C7-FF5DE50B6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DE0E6655-8652-54F3-CE5B-D3DFF56CA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What does Esau’s name mean?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Red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First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Hairy</a:t>
            </a:r>
          </a:p>
        </p:txBody>
      </p:sp>
    </p:spTree>
    <p:extLst>
      <p:ext uri="{BB962C8B-B14F-4D97-AF65-F5344CB8AC3E}">
        <p14:creationId xmlns:p14="http://schemas.microsoft.com/office/powerpoint/2010/main" val="1214683824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7CD66-122F-D02F-39E5-CA4EA67AC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B4630080-CA97-CE8E-F829-CD0D5B4A5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15FC21B3-2059-CF32-2F15-44060F981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2957410"/>
            <a:ext cx="7698224" cy="943180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Hairy</a:t>
            </a:r>
          </a:p>
        </p:txBody>
      </p:sp>
    </p:spTree>
    <p:extLst>
      <p:ext uri="{BB962C8B-B14F-4D97-AF65-F5344CB8AC3E}">
        <p14:creationId xmlns:p14="http://schemas.microsoft.com/office/powerpoint/2010/main" val="2662766257"/>
      </p:ext>
    </p:extLst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8B8D-D5CF-A555-00E7-B1C18E48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4AA7D9A-9DA6-8C70-0D1F-F0C06E3D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275B8F1E-9808-1FE0-D428-E6D5542D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What does Jacob’s name mean?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Second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Heel-holder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Twin</a:t>
            </a:r>
          </a:p>
        </p:txBody>
      </p:sp>
    </p:spTree>
    <p:extLst>
      <p:ext uri="{BB962C8B-B14F-4D97-AF65-F5344CB8AC3E}">
        <p14:creationId xmlns:p14="http://schemas.microsoft.com/office/powerpoint/2010/main" val="1044134490"/>
      </p:ext>
    </p:extLst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C564-4EFC-BB67-6EDE-D19CED153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81BC38D-A514-75AC-4968-9E51FC344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01597CFF-0C5E-6F10-7929-C4C5B2D1A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2919310"/>
            <a:ext cx="7698224" cy="1019380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Heel-holder</a:t>
            </a:r>
          </a:p>
        </p:txBody>
      </p:sp>
    </p:spTree>
    <p:extLst>
      <p:ext uri="{BB962C8B-B14F-4D97-AF65-F5344CB8AC3E}">
        <p14:creationId xmlns:p14="http://schemas.microsoft.com/office/powerpoint/2010/main" val="205161766"/>
      </p:ext>
    </p:extLst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8B8D-D5CF-A555-00E7-B1C18E48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34AA7D9A-9DA6-8C70-0D1F-F0C06E3D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275B8F1E-9808-1FE0-D428-E6D5542DC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88" y="1723820"/>
            <a:ext cx="7698224" cy="3410360"/>
          </a:xfr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Who were Jacob &amp; Esau’s parents?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A. Romeo &amp; Juliet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B. Taylor &amp; Travis</a:t>
            </a:r>
          </a:p>
          <a:p>
            <a:r>
              <a:rPr lang="en-US" altLang="en-US" sz="4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Isaac and Rebekah</a:t>
            </a:r>
          </a:p>
        </p:txBody>
      </p:sp>
    </p:spTree>
    <p:extLst>
      <p:ext uri="{BB962C8B-B14F-4D97-AF65-F5344CB8AC3E}">
        <p14:creationId xmlns:p14="http://schemas.microsoft.com/office/powerpoint/2010/main" val="3378213518"/>
      </p:ext>
    </p:extLst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AC564-4EFC-BB67-6EDE-D19CED153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81BC38D-A514-75AC-4968-9E51FC344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01597CFF-0C5E-6F10-7929-C4C5B2D1A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444" y="2526455"/>
            <a:ext cx="7659112" cy="1805090"/>
          </a:xfrm>
        </p:spPr>
        <p:txBody>
          <a:bodyPr/>
          <a:lstStyle/>
          <a:p>
            <a:r>
              <a:rPr lang="en-US" altLang="en-US" sz="6000" dirty="0">
                <a:solidFill>
                  <a:schemeClr val="bg1"/>
                </a:solidFill>
                <a:latin typeface="Poppins SemiBold" pitchFamily="2" charset="77"/>
                <a:ea typeface="ＭＳ Ｐゴシック" panose="020B0600070205080204" pitchFamily="34" charset="-128"/>
              </a:rPr>
              <a:t>C. Isaac and Rebekah</a:t>
            </a:r>
          </a:p>
        </p:txBody>
      </p:sp>
    </p:spTree>
    <p:extLst>
      <p:ext uri="{BB962C8B-B14F-4D97-AF65-F5344CB8AC3E}">
        <p14:creationId xmlns:p14="http://schemas.microsoft.com/office/powerpoint/2010/main" val="3204423930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42172</TotalTime>
  <Words>160</Words>
  <Application>Microsoft Macintosh PowerPoint</Application>
  <PresentationFormat>On-screen Show (4:3)</PresentationFormat>
  <Paragraphs>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ＭＳ Ｐゴシック</vt:lpstr>
      <vt:lpstr>Arial</vt:lpstr>
      <vt:lpstr>Calibri</vt:lpstr>
      <vt:lpstr>Poppins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Asbury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Melissa Jones</dc:creator>
  <cp:lastModifiedBy>Sarah Gambardella</cp:lastModifiedBy>
  <cp:revision>731</cp:revision>
  <dcterms:created xsi:type="dcterms:W3CDTF">2017-03-21T10:50:56Z</dcterms:created>
  <dcterms:modified xsi:type="dcterms:W3CDTF">2026-03-26T02:42:21Z</dcterms:modified>
</cp:coreProperties>
</file>